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23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9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56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0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4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5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960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7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8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3419A-1678-4409-A695-F58036954120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DDF35-9E85-4807-96A6-D19D4E322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5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dirty="0" smtClean="0"/>
              <a:t>yup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1" y="0"/>
            <a:ext cx="5308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4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:cut/>
      </p:transition>
    </mc:Choice>
    <mc:Fallback>
      <p:transition spd="slow" advClick="0" advTm="12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5334000" cy="6923944"/>
          </a:xfrm>
        </p:spPr>
      </p:pic>
    </p:spTree>
    <p:extLst>
      <p:ext uri="{BB962C8B-B14F-4D97-AF65-F5344CB8AC3E}">
        <p14:creationId xmlns:p14="http://schemas.microsoft.com/office/powerpoint/2010/main" val="303754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:cover/>
      </p:transition>
    </mc:Choice>
    <mc:Fallback>
      <p:transition spd="slow" advClick="0" advTm="1200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-24848"/>
            <a:ext cx="5351022" cy="6916428"/>
          </a:xfrm>
        </p:spPr>
      </p:pic>
    </p:spTree>
    <p:extLst>
      <p:ext uri="{BB962C8B-B14F-4D97-AF65-F5344CB8AC3E}">
        <p14:creationId xmlns:p14="http://schemas.microsoft.com/office/powerpoint/2010/main" val="1946961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14:honeycomb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5346608" cy="6920944"/>
          </a:xfrm>
        </p:spPr>
      </p:pic>
    </p:spTree>
    <p:extLst>
      <p:ext uri="{BB962C8B-B14F-4D97-AF65-F5344CB8AC3E}">
        <p14:creationId xmlns:p14="http://schemas.microsoft.com/office/powerpoint/2010/main" val="125054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:blinds dir="vert"/>
      </p:transition>
    </mc:Choice>
    <mc:Fallback>
      <p:transition spd="slow" advClick="0" advTm="1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-9304"/>
            <a:ext cx="5334000" cy="6894426"/>
          </a:xfrm>
        </p:spPr>
      </p:pic>
    </p:spTree>
    <p:extLst>
      <p:ext uri="{BB962C8B-B14F-4D97-AF65-F5344CB8AC3E}">
        <p14:creationId xmlns:p14="http://schemas.microsoft.com/office/powerpoint/2010/main" val="423247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12000">
        <p14:flythrough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0"/>
            <a:ext cx="5334000" cy="6887198"/>
          </a:xfrm>
        </p:spPr>
      </p:pic>
    </p:spTree>
    <p:extLst>
      <p:ext uri="{BB962C8B-B14F-4D97-AF65-F5344CB8AC3E}">
        <p14:creationId xmlns:p14="http://schemas.microsoft.com/office/powerpoint/2010/main" val="112528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500">
        <p:push dir="u"/>
      </p:transition>
    </mc:Choice>
    <mc:Fallback>
      <p:transition spd="slow" advClick="0" advTm="125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-19527"/>
            <a:ext cx="5334000" cy="6914823"/>
          </a:xfrm>
        </p:spPr>
      </p:pic>
    </p:spTree>
    <p:extLst>
      <p:ext uri="{BB962C8B-B14F-4D97-AF65-F5344CB8AC3E}">
        <p14:creationId xmlns:p14="http://schemas.microsoft.com/office/powerpoint/2010/main" val="2794241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14:doors dir="vert"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0"/>
            <a:ext cx="5334000" cy="6914823"/>
          </a:xfrm>
        </p:spPr>
      </p:pic>
    </p:spTree>
    <p:extLst>
      <p:ext uri="{BB962C8B-B14F-4D97-AF65-F5344CB8AC3E}">
        <p14:creationId xmlns:p14="http://schemas.microsoft.com/office/powerpoint/2010/main" val="1374536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:split orient="vert"/>
      </p:transition>
    </mc:Choice>
    <mc:Fallback>
      <p:transition spd="slow" advClick="0" advTm="1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4470" y="-1114468"/>
            <a:ext cx="6915064" cy="9144001"/>
          </a:xfrm>
        </p:spPr>
      </p:pic>
    </p:spTree>
    <p:extLst>
      <p:ext uri="{BB962C8B-B14F-4D97-AF65-F5344CB8AC3E}">
        <p14:creationId xmlns:p14="http://schemas.microsoft.com/office/powerpoint/2010/main" val="1926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14:ripple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9442" y="-1153977"/>
            <a:ext cx="6891575" cy="9137544"/>
          </a:xfrm>
        </p:spPr>
      </p:pic>
    </p:spTree>
    <p:extLst>
      <p:ext uri="{BB962C8B-B14F-4D97-AF65-F5344CB8AC3E}">
        <p14:creationId xmlns:p14="http://schemas.microsoft.com/office/powerpoint/2010/main" val="287412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:randomBar dir="vert"/>
      </p:transition>
    </mc:Choice>
    <mc:Fallback>
      <p:transition spd="slow" advClick="0" advTm="12000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6406" y="-1136407"/>
            <a:ext cx="6871188" cy="9144000"/>
          </a:xfrm>
        </p:spPr>
      </p:pic>
    </p:spTree>
    <p:extLst>
      <p:ext uri="{BB962C8B-B14F-4D97-AF65-F5344CB8AC3E}">
        <p14:creationId xmlns:p14="http://schemas.microsoft.com/office/powerpoint/2010/main" val="4053343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500">
        <p14:conveyor dir="l"/>
      </p:transition>
    </mc:Choice>
    <mc:Fallback>
      <p:transition spd="slow" advClick="0" advTm="12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5340901" cy="6926803"/>
          </a:xfrm>
        </p:spPr>
      </p:pic>
    </p:spTree>
    <p:extLst>
      <p:ext uri="{BB962C8B-B14F-4D97-AF65-F5344CB8AC3E}">
        <p14:creationId xmlns:p14="http://schemas.microsoft.com/office/powerpoint/2010/main" val="424179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2000">
        <p14:shred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</TotalTime>
  <Words>1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yup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</dc:creator>
  <cp:lastModifiedBy>Sean</cp:lastModifiedBy>
  <cp:revision>6</cp:revision>
  <dcterms:created xsi:type="dcterms:W3CDTF">2013-11-13T05:41:02Z</dcterms:created>
  <dcterms:modified xsi:type="dcterms:W3CDTF">2013-11-15T06:31:25Z</dcterms:modified>
</cp:coreProperties>
</file>